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2" r:id="rId2"/>
    <p:sldId id="272" r:id="rId3"/>
    <p:sldId id="288" r:id="rId4"/>
    <p:sldId id="292" r:id="rId5"/>
    <p:sldId id="318" r:id="rId6"/>
    <p:sldId id="289" r:id="rId7"/>
    <p:sldId id="293" r:id="rId8"/>
    <p:sldId id="319" r:id="rId9"/>
    <p:sldId id="290" r:id="rId10"/>
    <p:sldId id="294" r:id="rId11"/>
    <p:sldId id="320" r:id="rId12"/>
    <p:sldId id="291" r:id="rId13"/>
    <p:sldId id="295" r:id="rId14"/>
    <p:sldId id="321" r:id="rId15"/>
    <p:sldId id="307" r:id="rId16"/>
    <p:sldId id="322" r:id="rId17"/>
    <p:sldId id="301" r:id="rId18"/>
    <p:sldId id="323" r:id="rId19"/>
    <p:sldId id="324" r:id="rId20"/>
    <p:sldId id="325" r:id="rId21"/>
    <p:sldId id="303" r:id="rId22"/>
    <p:sldId id="310" r:id="rId23"/>
    <p:sldId id="308" r:id="rId24"/>
    <p:sldId id="311" r:id="rId25"/>
    <p:sldId id="317" r:id="rId26"/>
    <p:sldId id="302" r:id="rId27"/>
    <p:sldId id="313" r:id="rId28"/>
    <p:sldId id="312" r:id="rId29"/>
    <p:sldId id="314" r:id="rId30"/>
    <p:sldId id="306" r:id="rId31"/>
    <p:sldId id="315" r:id="rId32"/>
    <p:sldId id="305" r:id="rId33"/>
    <p:sldId id="316" r:id="rId34"/>
    <p:sldId id="304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96" r:id="rId55"/>
    <p:sldId id="297" r:id="rId56"/>
    <p:sldId id="298" r:id="rId57"/>
    <p:sldId id="299" r:id="rId58"/>
    <p:sldId id="300" r:id="rId59"/>
    <p:sldId id="283" r:id="rId60"/>
    <p:sldId id="284" r:id="rId61"/>
    <p:sldId id="285" r:id="rId62"/>
    <p:sldId id="286" r:id="rId63"/>
    <p:sldId id="28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Demographics" id="{F49B6395-75AA-4B0E-99C5-8AEA220E55D0}">
          <p14:sldIdLst>
            <p14:sldId id="262"/>
          </p14:sldIdLst>
        </p14:section>
        <p14:section name="SSVEP" id="{49939E5A-7AC5-4EF0-9367-B0C0E2295269}">
          <p14:sldIdLst>
            <p14:sldId id="272"/>
          </p14:sldIdLst>
        </p14:section>
        <p14:section name="Power Spectrum" id="{91395F2F-0CD7-43CD-A642-CFE70A76C175}">
          <p14:sldIdLst>
            <p14:sldId id="288"/>
            <p14:sldId id="292"/>
            <p14:sldId id="318"/>
            <p14:sldId id="289"/>
            <p14:sldId id="293"/>
            <p14:sldId id="319"/>
            <p14:sldId id="290"/>
            <p14:sldId id="294"/>
            <p14:sldId id="320"/>
            <p14:sldId id="291"/>
            <p14:sldId id="295"/>
            <p14:sldId id="321"/>
            <p14:sldId id="307"/>
            <p14:sldId id="322"/>
            <p14:sldId id="301"/>
            <p14:sldId id="323"/>
            <p14:sldId id="324"/>
            <p14:sldId id="325"/>
          </p14:sldIdLst>
        </p14:section>
        <p14:section name="PSD - Peaks" id="{AF90D9AA-9875-4D56-9407-2EBFA3022C1F}">
          <p14:sldIdLst>
            <p14:sldId id="303"/>
            <p14:sldId id="310"/>
            <p14:sldId id="308"/>
            <p14:sldId id="311"/>
            <p14:sldId id="317"/>
            <p14:sldId id="302"/>
            <p14:sldId id="313"/>
            <p14:sldId id="312"/>
            <p14:sldId id="314"/>
            <p14:sldId id="306"/>
            <p14:sldId id="315"/>
            <p14:sldId id="305"/>
            <p14:sldId id="316"/>
            <p14:sldId id="304"/>
          </p14:sldIdLst>
        </p14:section>
        <p14:section name="TF - Evoked, Stim Locked" id="{29C7150A-6552-4399-B6E5-06226210C357}">
          <p14:sldIdLst>
            <p14:sldId id="263"/>
            <p14:sldId id="264"/>
            <p14:sldId id="265"/>
          </p14:sldIdLst>
        </p14:section>
        <p14:section name="TF - Evoked, Resp Locked" id="{EF3EF8F8-1C39-408A-9E05-AC22C6842045}">
          <p14:sldIdLst>
            <p14:sldId id="266"/>
            <p14:sldId id="267"/>
            <p14:sldId id="268"/>
          </p14:sldIdLst>
        </p14:section>
        <p14:section name="TF - Induced, Resp Locked" id="{91099CBF-28C5-44A4-BE53-9BB44FEBFAF2}">
          <p14:sldIdLst>
            <p14:sldId id="269"/>
            <p14:sldId id="270"/>
            <p14:sldId id="271"/>
          </p14:sldIdLst>
        </p14:section>
        <p14:section name="TF Perm, Evk Stim Lock" id="{C1BA22CC-E88D-4AE4-A6E7-8AEF13C44EC1}">
          <p14:sldIdLst>
            <p14:sldId id="273"/>
            <p14:sldId id="274"/>
            <p14:sldId id="275"/>
            <p14:sldId id="276"/>
            <p14:sldId id="277"/>
          </p14:sldIdLst>
        </p14:section>
        <p14:section name="TF Perm, Evk Resp Lock" id="{C89D4C61-4010-462F-929E-5735901C9CD9}">
          <p14:sldIdLst>
            <p14:sldId id="278"/>
            <p14:sldId id="279"/>
            <p14:sldId id="280"/>
            <p14:sldId id="281"/>
            <p14:sldId id="282"/>
          </p14:sldIdLst>
        </p14:section>
        <p14:section name="TF Perm, Ind Stim Lock" id="{09A633C7-86A7-4E76-A405-8C14AAFBAA46}">
          <p14:sldIdLst>
            <p14:sldId id="296"/>
            <p14:sldId id="297"/>
            <p14:sldId id="298"/>
            <p14:sldId id="299"/>
            <p14:sldId id="300"/>
          </p14:sldIdLst>
        </p14:section>
        <p14:section name="TF Perm, Ind Resp Lock" id="{0A9BDFDD-24C6-4ACC-B5DA-3E8A98B94BC1}">
          <p14:sldIdLst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70" autoAdjust="0"/>
    <p:restoredTop sz="80423" autoAdjust="0"/>
  </p:normalViewPr>
  <p:slideViewPr>
    <p:cSldViewPr snapToGrid="0">
      <p:cViewPr varScale="1">
        <p:scale>
          <a:sx n="90" d="100"/>
          <a:sy n="90" d="100"/>
        </p:scale>
        <p:origin x="3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5A79-627D-4B60-9881-39C64550A36F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25BFF-74E4-4226-8DFE-7D92A44665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30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13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53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topograpjy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18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Proportion of </a:t>
            </a:r>
            <a:r>
              <a:rPr lang="fr-FR" dirty="0" err="1"/>
              <a:t>individuals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peak</a:t>
            </a:r>
            <a:r>
              <a:rPr lang="fr-FR" dirty="0"/>
              <a:t> in the alpha range and the </a:t>
            </a:r>
            <a:r>
              <a:rPr lang="fr-FR" dirty="0" err="1"/>
              <a:t>theta</a:t>
            </a:r>
            <a:r>
              <a:rPr lang="fr-FR" dirty="0"/>
              <a:t>/delta range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all_detectedpeaks</a:t>
            </a:r>
            <a:r>
              <a:rPr lang="fr-FR" dirty="0"/>
              <a:t> variable) – DONE (</a:t>
            </a:r>
            <a:r>
              <a:rPr lang="fr-FR" dirty="0" err="1"/>
              <a:t>see</a:t>
            </a:r>
            <a:r>
              <a:rPr lang="fr-FR" dirty="0"/>
              <a:t> slide 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4013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249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18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 – DONE</a:t>
            </a:r>
          </a:p>
          <a:p>
            <a:r>
              <a:rPr lang="fr-FR" dirty="0"/>
              <a:t>Pull delta &amp; </a:t>
            </a:r>
            <a:r>
              <a:rPr lang="fr-FR" dirty="0" err="1"/>
              <a:t>theta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13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9321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9454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55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84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? Slightly different to Oz PSD in </a:t>
            </a:r>
            <a:r>
              <a:rPr lang="en-AU" dirty="0" err="1"/>
              <a:t>plotPowerSpec</a:t>
            </a:r>
            <a:r>
              <a:rPr lang="en-AU" dirty="0"/>
              <a:t>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00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4512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05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137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8147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6563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487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554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1586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23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60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378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498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32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69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19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54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65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637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7D0-5FBF-68B3-7458-54E37F8B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B5E77-1FE1-A81E-EF1C-08CC52C00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2A42B-1156-3A77-8C7B-7F9E1ECE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4566-B2BB-572C-8CB4-BC189A9D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5AF5-2C81-5739-D38E-C7E33914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69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1FA6-0D7A-DEFB-FD12-B6B42E73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13381-B4F2-FE13-4C47-994A3C80C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CE13A-7EBF-44AB-FA87-1FFCA917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20AF-6904-DA74-E677-809DB091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BE57E-F15C-3FC9-B55E-6534AF88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28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49EBB-8E54-3FF2-6F31-FA99B6FC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4C0F1-1AA9-F516-DB91-B1A839A0B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0208-3C22-2A00-0F9D-1EB54EE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8A1A2-50D9-BDF3-99D9-040B1A93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625C-4560-6B78-D5BE-665901A1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30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E3C-3CF0-9EB4-6D25-3596730E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E631-3334-0339-CA67-BA8E5C58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70A63-F338-8C11-0F08-8A5C915B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4582B-3F60-0CA6-FADE-ED14BFD2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F0748-501A-1DD2-4273-C9422F6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20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4B28-431F-F6C5-803F-3800443E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F403A-5FE4-F971-EA20-033353F8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C5EC1-BE7B-263F-526E-7F3CC997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1B63-72C1-EBA0-490C-545E3E96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DA1F2-3CAD-3EB2-C4FF-21CDA52A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36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F758-D988-ED60-99C0-0680553F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41CC-D132-488D-3AE5-297E79DA1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47401-5B4A-9CE1-25B3-93EBD4DC6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B021-620D-2744-57CB-D6A6976D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B00D6-093A-5564-A333-DE49BBC8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451C8-F477-EF0E-2F05-05447AF9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9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530C-A470-851D-BC4E-6C7CBBAD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5839-63B2-B1FE-911D-F5CE81C38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6556-ACBE-C561-03D5-F6636AD5B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8550D-5F9C-B329-0233-1D880633B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34FA-061D-7BC5-42B4-49BF67415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F1425-67BE-8B9F-F99F-E0295C98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6122A-1E74-BCCA-61E9-4BEE28DD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F54D8-20C5-B588-3763-93DC9659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5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95-C19D-D184-4679-E665988C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DE356-47A7-BBAE-7F50-6D8D2767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C4D47-8C8F-44D6-CB4B-5878300B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BD57A-0B6F-1D51-FBBF-C3C1587D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0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D31BC-299D-B4C6-C964-E69F0920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1111E-E8CD-285E-3E91-94D87546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EBF15-BE33-06A7-E6F0-4F3B3CCA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77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0C13-0174-4368-BDF6-2DDFAEF1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59AA-0078-93C2-44D2-C1A7202E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D7EB-B367-CAC3-1C1E-5B816D7F1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B8CC-099C-B7A9-6185-D69B6230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A68C1-C361-3754-AF2E-3C30781A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85AF-B743-FF7D-DB90-4A0980A5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93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9463-6929-B342-DA79-58061DB8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E121B-690C-DD28-05D5-559EB2239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7E29C-7198-B429-FABA-B7A443B73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5A24A-215E-B222-1FCD-B5D436F7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915D2-36C2-9C6A-3BE1-D339317F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EAC37-23AE-80CB-9C93-5A0A88D9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03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3596-2928-1876-704B-467EE96B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F413-8C0C-AD23-4375-B642B3C4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03B6-84C9-A357-0ABF-F46516198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0C212-7821-494D-89BD-C549D265FED7}" type="datetimeFigureOut">
              <a:rPr lang="en-AU" smtClean="0"/>
              <a:t>12/04/2023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4FA5-78DD-24A5-BF82-08DF1B406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8857-6CF5-6444-D560-BF286402D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41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4EA1A0-C73D-0AE0-CB66-732B3616D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485647"/>
              </p:ext>
            </p:extLst>
          </p:nvPr>
        </p:nvGraphicFramePr>
        <p:xfrm>
          <a:off x="313485" y="2210689"/>
          <a:ext cx="11565030" cy="2014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8350">
                  <a:extLst>
                    <a:ext uri="{9D8B030D-6E8A-4147-A177-3AD203B41FA5}">
                      <a16:colId xmlns:a16="http://schemas.microsoft.com/office/drawing/2014/main" val="2280605047"/>
                    </a:ext>
                  </a:extLst>
                </a:gridCol>
                <a:gridCol w="1569639">
                  <a:extLst>
                    <a:ext uri="{9D8B030D-6E8A-4147-A177-3AD203B41FA5}">
                      <a16:colId xmlns:a16="http://schemas.microsoft.com/office/drawing/2014/main" val="4160736880"/>
                    </a:ext>
                  </a:extLst>
                </a:gridCol>
                <a:gridCol w="3101029">
                  <a:extLst>
                    <a:ext uri="{9D8B030D-6E8A-4147-A177-3AD203B41FA5}">
                      <a16:colId xmlns:a16="http://schemas.microsoft.com/office/drawing/2014/main" val="503135106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4127498083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3847766393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Age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Gender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Education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MoCA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1876908054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Younger Adults (n=31)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23.65 (2.86)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54.80% female (n=17)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15.90 (2.27)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N/A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2607344056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Older Adults (n=27)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73.44 (7.06)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51.90% female (n=14)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15.30 (3.69)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28.11 (1.01)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33796088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852262-CEE9-4081-2065-AACCF54AC581}"/>
              </a:ext>
            </a:extLst>
          </p:cNvPr>
          <p:cNvSpPr txBox="1"/>
          <p:nvPr/>
        </p:nvSpPr>
        <p:spPr>
          <a:xfrm>
            <a:off x="2397103" y="5491370"/>
            <a:ext cx="739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Data from first 8 blocks used consistently across block and trial-level analyses.</a:t>
            </a:r>
          </a:p>
        </p:txBody>
      </p:sp>
    </p:spTree>
    <p:extLst>
      <p:ext uri="{BB962C8B-B14F-4D97-AF65-F5344CB8AC3E}">
        <p14:creationId xmlns:p14="http://schemas.microsoft.com/office/powerpoint/2010/main" val="9529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6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1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r="7714"/>
          <a:stretch/>
        </p:blipFill>
        <p:spPr>
          <a:xfrm>
            <a:off x="0" y="546443"/>
            <a:ext cx="5739482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8" r="7365"/>
          <a:stretch/>
        </p:blipFill>
        <p:spPr>
          <a:xfrm>
            <a:off x="0" y="3638196"/>
            <a:ext cx="5875043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9" r="9587"/>
          <a:stretch/>
        </p:blipFill>
        <p:spPr>
          <a:xfrm>
            <a:off x="6316957" y="3610448"/>
            <a:ext cx="5875043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5542258" y="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7" r="7285"/>
          <a:stretch/>
        </p:blipFill>
        <p:spPr>
          <a:xfrm>
            <a:off x="6452518" y="546443"/>
            <a:ext cx="5739482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9" y="2205743"/>
            <a:ext cx="2009178" cy="150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9177" y="2244187"/>
            <a:ext cx="2009178" cy="1506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9" y="5320720"/>
            <a:ext cx="2009178" cy="1506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7074" y="5419728"/>
            <a:ext cx="2009177" cy="1506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E4B5A-A7C6-C8D3-BD26-59970FF25433}"/>
              </a:ext>
            </a:extLst>
          </p:cNvPr>
          <p:cNvSpPr txBox="1"/>
          <p:nvPr/>
        </p:nvSpPr>
        <p:spPr>
          <a:xfrm>
            <a:off x="9758355" y="2573473"/>
            <a:ext cx="219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No sig difference in</a:t>
            </a:r>
            <a:br>
              <a:rPr lang="en-AU" b="1" dirty="0">
                <a:solidFill>
                  <a:srgbClr val="FF0000"/>
                </a:solidFill>
              </a:rPr>
            </a:br>
            <a:r>
              <a:rPr lang="en-AU" b="1" dirty="0">
                <a:solidFill>
                  <a:srgbClr val="FF0000"/>
                </a:solidFill>
              </a:rPr>
              <a:t>Oz/((O1+O2)/2) ratio</a:t>
            </a:r>
          </a:p>
          <a:p>
            <a:pPr algn="ctr"/>
            <a:r>
              <a:rPr lang="en-AU" b="1" i="1" dirty="0">
                <a:solidFill>
                  <a:srgbClr val="FF0000"/>
                </a:solidFill>
              </a:rPr>
              <a:t>p</a:t>
            </a:r>
            <a:r>
              <a:rPr lang="en-AU" b="1" dirty="0">
                <a:solidFill>
                  <a:srgbClr val="FF0000"/>
                </a:solidFill>
              </a:rPr>
              <a:t>=.95</a:t>
            </a:r>
          </a:p>
        </p:txBody>
      </p:sp>
    </p:spTree>
    <p:extLst>
      <p:ext uri="{BB962C8B-B14F-4D97-AF65-F5344CB8AC3E}">
        <p14:creationId xmlns:p14="http://schemas.microsoft.com/office/powerpoint/2010/main" val="66607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9" r="7713"/>
          <a:stretch/>
        </p:blipFill>
        <p:spPr>
          <a:xfrm>
            <a:off x="0" y="523220"/>
            <a:ext cx="5875043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0" r="6895"/>
          <a:stretch/>
        </p:blipFill>
        <p:spPr>
          <a:xfrm>
            <a:off x="0" y="3686883"/>
            <a:ext cx="5969467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6" r="9853"/>
          <a:stretch/>
        </p:blipFill>
        <p:spPr>
          <a:xfrm>
            <a:off x="6222535" y="3631388"/>
            <a:ext cx="5969467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4334364" y="0"/>
            <a:ext cx="3523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Oscillatory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4" r="9368"/>
          <a:stretch/>
        </p:blipFill>
        <p:spPr>
          <a:xfrm>
            <a:off x="6224807" y="520762"/>
            <a:ext cx="5875044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828" y="2185984"/>
            <a:ext cx="2062717" cy="1547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6493" y="2185984"/>
            <a:ext cx="2062717" cy="1547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8142" y="5395785"/>
            <a:ext cx="2062717" cy="1547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136" y="5379573"/>
            <a:ext cx="2062717" cy="1547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A62D50-D629-8B1B-248D-649B93CE76BF}"/>
              </a:ext>
            </a:extLst>
          </p:cNvPr>
          <p:cNvSpPr txBox="1"/>
          <p:nvPr/>
        </p:nvSpPr>
        <p:spPr>
          <a:xfrm>
            <a:off x="9758355" y="2573473"/>
            <a:ext cx="219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No sig difference in</a:t>
            </a:r>
            <a:br>
              <a:rPr lang="en-AU" b="1" dirty="0">
                <a:solidFill>
                  <a:srgbClr val="FF0000"/>
                </a:solidFill>
              </a:rPr>
            </a:br>
            <a:r>
              <a:rPr lang="en-AU" b="1" dirty="0">
                <a:solidFill>
                  <a:srgbClr val="FF0000"/>
                </a:solidFill>
              </a:rPr>
              <a:t>Oz/((O1+O2)/2) ratio</a:t>
            </a:r>
          </a:p>
          <a:p>
            <a:pPr algn="ctr"/>
            <a:r>
              <a:rPr lang="en-AU" b="1" i="1" dirty="0">
                <a:solidFill>
                  <a:srgbClr val="FF0000"/>
                </a:solidFill>
              </a:rPr>
              <a:t>p</a:t>
            </a:r>
            <a:r>
              <a:rPr lang="en-AU" b="1" dirty="0">
                <a:solidFill>
                  <a:srgbClr val="FF0000"/>
                </a:solidFill>
              </a:rPr>
              <a:t>=.69</a:t>
            </a:r>
          </a:p>
        </p:txBody>
      </p:sp>
    </p:spTree>
    <p:extLst>
      <p:ext uri="{BB962C8B-B14F-4D97-AF65-F5344CB8AC3E}">
        <p14:creationId xmlns:p14="http://schemas.microsoft.com/office/powerpoint/2010/main" val="110123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758836" y="0"/>
            <a:ext cx="667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Slope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9" b="22909"/>
          <a:stretch/>
        </p:blipFill>
        <p:spPr>
          <a:xfrm>
            <a:off x="1470573" y="641843"/>
            <a:ext cx="6528917" cy="2653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718248" y="3563004"/>
            <a:ext cx="6755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Offset – Younger 90% vs Older 90%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4" r="8112"/>
          <a:stretch/>
        </p:blipFill>
        <p:spPr>
          <a:xfrm>
            <a:off x="1623609" y="4110773"/>
            <a:ext cx="6646193" cy="2321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19469-BE6E-E1C7-4503-139B644E5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2" y="973361"/>
            <a:ext cx="3095511" cy="2321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E2577-A694-73AA-6048-3A49BFA85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2" y="4262332"/>
            <a:ext cx="3095511" cy="232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Oscillatory Theta x Behaviour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89" y="1940507"/>
            <a:ext cx="5333333" cy="4000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3D0E31D-1342-863E-FFC2-58468E816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" y="1940507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1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Oscillatory Alpha x Behaviour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89" y="1940507"/>
            <a:ext cx="5333333" cy="399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0E31D-1342-863E-FFC2-58468E816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078" y="1940507"/>
            <a:ext cx="5333333" cy="39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7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323630-923C-B71D-1880-4F6389C58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267"/>
            <a:ext cx="7193953" cy="5395465"/>
          </a:xfrm>
          <a:prstGeom prst="rect">
            <a:avLst/>
          </a:prstGeom>
        </p:spPr>
      </p:pic>
      <p:pic>
        <p:nvPicPr>
          <p:cNvPr id="5" name="Picture 4" descr="Chart, diagram, pie chart&#10;&#10;Description automatically generated">
            <a:extLst>
              <a:ext uri="{FF2B5EF4-FFF2-40B4-BE49-F238E27FC236}">
                <a16:creationId xmlns:a16="http://schemas.microsoft.com/office/drawing/2014/main" id="{EB83C4E2-ABC0-9DAF-D343-2C65E7837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15116" r="10463" b="21141"/>
          <a:stretch/>
        </p:blipFill>
        <p:spPr>
          <a:xfrm>
            <a:off x="6848893" y="1889423"/>
            <a:ext cx="4955180" cy="3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Group Oscillatory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90" y="1940507"/>
            <a:ext cx="5333331" cy="399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0E31D-1342-863E-FFC2-58468E816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079" y="1940507"/>
            <a:ext cx="5333331" cy="39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1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99658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173022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1957760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71475"/>
            <a:ext cx="12191998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885489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44E1-98E7-37C2-A66C-792FECE8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B1FC8ED-F734-DF7E-3100-3B0A19F62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35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6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65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53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6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0F8A3-CB6D-6006-F591-05C51383C4EA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187420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9" y="161406"/>
            <a:ext cx="13029656" cy="65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337D2-7617-435E-C6E1-A67E0D2B9A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379235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61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AEB63-889E-EBA3-B304-15538111A026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74430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3228260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79245" y="0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79245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EFA84-44E2-2F94-B06C-EBBED58E63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479327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2"/>
            <a:ext cx="12192000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285811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837447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457911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3685291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78377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8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2377258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99741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265019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3071059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941760"/>
            <a:ext cx="6096003" cy="291623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941761"/>
            <a:ext cx="6096002" cy="291623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291623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6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67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4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77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76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94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5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1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4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1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78582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1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9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50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9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6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34228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8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02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941760"/>
            <a:ext cx="6095996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4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1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539</Words>
  <Application>Microsoft Office PowerPoint</Application>
  <PresentationFormat>Widescreen</PresentationFormat>
  <Paragraphs>104</Paragraphs>
  <Slides>63</Slides>
  <Notes>30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Oscillatory Theta x Behaviour</vt:lpstr>
      <vt:lpstr>Oscillatory Alpha x Behaviour</vt:lpstr>
      <vt:lpstr>Group Oscillatory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Pearce</dc:creator>
  <cp:lastModifiedBy>Daniel Pearce</cp:lastModifiedBy>
  <cp:revision>30</cp:revision>
  <dcterms:created xsi:type="dcterms:W3CDTF">2023-02-13T02:46:13Z</dcterms:created>
  <dcterms:modified xsi:type="dcterms:W3CDTF">2023-04-12T03:05:36Z</dcterms:modified>
</cp:coreProperties>
</file>